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6314" autoAdjust="0"/>
  </p:normalViewPr>
  <p:slideViewPr>
    <p:cSldViewPr snapToGrid="0" snapToObjects="1" showGuides="1">
      <p:cViewPr varScale="1">
        <p:scale>
          <a:sx n="26" d="100"/>
          <a:sy n="26" d="100"/>
        </p:scale>
        <p:origin x="3618"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3/18/2024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ICADSS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18801" y="1296585"/>
            <a:ext cx="1848242" cy="1528255"/>
          </a:xfrm>
          <a:prstGeom prst="rect">
            <a:avLst/>
          </a:prstGeom>
        </p:spPr>
      </p:pic>
      <p:sp>
        <p:nvSpPr>
          <p:cNvPr id="8" name="Text Placeholder 5">
            <a:extLst>
              <a:ext uri="{FF2B5EF4-FFF2-40B4-BE49-F238E27FC236}">
                <a16:creationId xmlns:a16="http://schemas.microsoft.com/office/drawing/2014/main" id="{5E48FDC8-24DE-417F-A3A1-92A7A996067E}"/>
              </a:ext>
            </a:extLst>
          </p:cNvPr>
          <p:cNvSpPr txBox="1">
            <a:spLocks/>
          </p:cNvSpPr>
          <p:nvPr userDrawn="1"/>
        </p:nvSpPr>
        <p:spPr>
          <a:xfrm>
            <a:off x="1027360" y="3257117"/>
            <a:ext cx="2168063"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dirty="0">
                <a:solidFill>
                  <a:srgbClr val="D8AF87"/>
                </a:solidFill>
              </a:rPr>
              <a:t>B</a:t>
            </a:r>
            <a:r>
              <a:rPr lang="en-US" altLang="zh-CN" dirty="0">
                <a:solidFill>
                  <a:srgbClr val="D8AF87"/>
                </a:solidFill>
              </a:rPr>
              <a:t>eijing</a:t>
            </a:r>
            <a:endParaRPr lang="en-US" dirty="0">
              <a:solidFill>
                <a:srgbClr val="D8AF87"/>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105</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Yanwen</cp:lastModifiedBy>
  <cp:revision>19</cp:revision>
  <dcterms:created xsi:type="dcterms:W3CDTF">2023-06-27T02:26:40Z</dcterms:created>
  <dcterms:modified xsi:type="dcterms:W3CDTF">2024-03-18T09:39:34Z</dcterms:modified>
  <cp:category>Research poster templates </cp:category>
</cp:coreProperties>
</file>